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63A9"/>
    <a:srgbClr val="8E5E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03/02/2026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informa a la ciudadanía que durante el mes de </a:t>
            </a:r>
            <a:r>
              <a:rPr lang="es-MX" sz="3200" dirty="0">
                <a:solidFill>
                  <a:srgbClr val="7030A0"/>
                </a:solidFill>
              </a:rPr>
              <a:t>enero</a:t>
            </a:r>
            <a:r>
              <a:rPr lang="es-MX" sz="3200" b="1" dirty="0">
                <a:solidFill>
                  <a:srgbClr val="A963A9"/>
                </a:solidFill>
              </a:rPr>
              <a:t> </a:t>
            </a:r>
            <a:r>
              <a:rPr lang="es-MX" sz="3200" dirty="0"/>
              <a:t>de 2026, se ratificaron 4 convenios de colaboración con entidades del sector público o privado.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Convenios de colaboración.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5" y="242035"/>
            <a:ext cx="2932777" cy="1047197"/>
            <a:chOff x="7820286" y="994753"/>
            <a:chExt cx="3951804" cy="1114602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3462802" cy="49138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200" b="1" dirty="0">
                  <a:solidFill>
                    <a:srgbClr val="6F0579"/>
                  </a:solidFill>
                </a:rPr>
                <a:t>31/enero/2026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3951804" cy="6879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200" b="1" dirty="0">
                  <a:solidFill>
                    <a:srgbClr val="002060"/>
                  </a:solidFill>
                </a:rPr>
                <a:t>Mtro. Gerardo Blanco Guerra</a:t>
              </a:r>
            </a:p>
            <a:p>
              <a:r>
                <a:rPr lang="es-MX" sz="12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Secretario Ejecutivo</a:t>
              </a:r>
              <a:endParaRPr lang="es-MX" sz="12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68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Instituto Electoral Coahuila</cp:lastModifiedBy>
  <cp:revision>54</cp:revision>
  <dcterms:created xsi:type="dcterms:W3CDTF">2018-06-12T17:38:37Z</dcterms:created>
  <dcterms:modified xsi:type="dcterms:W3CDTF">2026-02-03T23:08:01Z</dcterms:modified>
</cp:coreProperties>
</file>